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36"/>
  </p:notesMasterIdLst>
  <p:handoutMasterIdLst>
    <p:handoutMasterId r:id="rId37"/>
  </p:handoutMasterIdLst>
  <p:sldIdLst>
    <p:sldId id="438" r:id="rId5"/>
    <p:sldId id="446" r:id="rId6"/>
    <p:sldId id="470" r:id="rId7"/>
    <p:sldId id="358" r:id="rId8"/>
    <p:sldId id="423" r:id="rId9"/>
    <p:sldId id="339" r:id="rId10"/>
    <p:sldId id="425" r:id="rId11"/>
    <p:sldId id="424" r:id="rId12"/>
    <p:sldId id="473" r:id="rId13"/>
    <p:sldId id="492" r:id="rId14"/>
    <p:sldId id="468" r:id="rId15"/>
    <p:sldId id="452" r:id="rId16"/>
    <p:sldId id="457" r:id="rId17"/>
    <p:sldId id="388" r:id="rId18"/>
    <p:sldId id="387" r:id="rId19"/>
    <p:sldId id="408" r:id="rId20"/>
    <p:sldId id="429" r:id="rId21"/>
    <p:sldId id="378" r:id="rId22"/>
    <p:sldId id="407" r:id="rId23"/>
    <p:sldId id="398" r:id="rId24"/>
    <p:sldId id="479" r:id="rId25"/>
    <p:sldId id="448" r:id="rId26"/>
    <p:sldId id="450" r:id="rId27"/>
    <p:sldId id="399" r:id="rId28"/>
    <p:sldId id="404" r:id="rId29"/>
    <p:sldId id="260" r:id="rId30"/>
    <p:sldId id="427" r:id="rId31"/>
    <p:sldId id="400" r:id="rId32"/>
    <p:sldId id="396" r:id="rId33"/>
    <p:sldId id="478" r:id="rId34"/>
    <p:sldId id="451" r:id="rId35"/>
  </p:sldIdLst>
  <p:sldSz cx="24382413" cy="13716000"/>
  <p:notesSz cx="6858000" cy="9144000"/>
  <p:embeddedFontLst>
    <p:embeddedFont>
      <p:font typeface="Bitter" pitchFamily="2" charset="77"/>
      <p:regular r:id="rId38"/>
      <p:bold r:id="rId39"/>
      <p:italic r:id="rId40"/>
      <p:boldItalic r:id="rId41"/>
    </p:embeddedFont>
    <p:embeddedFont>
      <p:font typeface="Bitter SemiBold" pitchFamily="2" charset="77"/>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Rubik" pitchFamily="2" charset="-79"/>
      <p:regular r:id="rId50"/>
      <p:bold r:id="rId51"/>
      <p:italic r:id="rId52"/>
      <p:boldItalic r:id="rId53"/>
    </p:embeddedFont>
    <p:embeddedFont>
      <p:font typeface="Rubik Medium" pitchFamily="2" charset="-79"/>
      <p:regular r:id="rId54"/>
      <p:italic r:id="rId55"/>
    </p:embeddedFont>
    <p:embeddedFont>
      <p:font typeface="Rubik SemiBold" pitchFamily="2" charset="-79"/>
      <p:regular r:id="rId56"/>
      <p:bold r:id="rId57"/>
      <p:italic r:id="rId58"/>
      <p:boldItalic r:id="rId59"/>
    </p:embeddedFont>
  </p:embeddedFontLst>
  <p:custDataLst>
    <p:tags r:id="rId6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9C907-CEB6-6F44-86DB-E2B201B09924}">
          <p14:sldIdLst>
            <p14:sldId id="438"/>
            <p14:sldId id="446"/>
            <p14:sldId id="470"/>
            <p14:sldId id="358"/>
            <p14:sldId id="423"/>
            <p14:sldId id="339"/>
            <p14:sldId id="425"/>
            <p14:sldId id="424"/>
            <p14:sldId id="473"/>
            <p14:sldId id="492"/>
            <p14:sldId id="468"/>
            <p14:sldId id="452"/>
            <p14:sldId id="457"/>
            <p14:sldId id="388"/>
            <p14:sldId id="387"/>
            <p14:sldId id="408"/>
            <p14:sldId id="429"/>
            <p14:sldId id="378"/>
            <p14:sldId id="407"/>
            <p14:sldId id="398"/>
            <p14:sldId id="479"/>
            <p14:sldId id="448"/>
            <p14:sldId id="450"/>
            <p14:sldId id="399"/>
            <p14:sldId id="404"/>
            <p14:sldId id="260"/>
            <p14:sldId id="427"/>
            <p14:sldId id="400"/>
            <p14:sldId id="396"/>
            <p14:sldId id="478"/>
            <p14:sldId id="4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29" autoAdjust="0"/>
    <p:restoredTop sz="96327" autoAdjust="0"/>
  </p:normalViewPr>
  <p:slideViewPr>
    <p:cSldViewPr snapToGrid="0">
      <p:cViewPr varScale="1">
        <p:scale>
          <a:sx n="116" d="100"/>
          <a:sy n="116" d="100"/>
        </p:scale>
        <p:origin x="288" y="832"/>
      </p:cViewPr>
      <p:guideLst/>
    </p:cSldViewPr>
  </p:slideViewPr>
  <p:notesTextViewPr>
    <p:cViewPr>
      <p:scale>
        <a:sx n="20" d="100"/>
        <a:sy n="20"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10/05/2023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10/05/2023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11</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12</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13</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15</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26</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28</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31</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9</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384801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0.sv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65000"/>
              <a:lumOff val="3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uter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ient Logo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ub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hank you">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10/05/2023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10/05/2023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ank you 2">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10/05/2023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F">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1320618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10/05/2023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10/05/2023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6948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Full Bleed Title Slide">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706438" y="12283937"/>
            <a:ext cx="20126325" cy="720725"/>
          </a:xfrm>
          <a:prstGeom prst="rect">
            <a:avLst/>
          </a:prstGeom>
        </p:spPr>
        <p:txBody>
          <a:body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397435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ext Heavy Title Slide">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10/05/2023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3299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lient Logo ">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10/05/2023</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161087657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rmAutofit/>
          </a:bodyPr>
          <a:lstStyle>
            <a:lvl1pPr marL="0" indent="0">
              <a:buFont typeface="Arial" panose="020B0604020202020204" pitchFamily="34" charset="0"/>
              <a:buNone/>
              <a:defRPr sz="2000">
                <a:latin typeface="+mn-lt"/>
              </a:defRPr>
            </a:lvl1pPr>
            <a:lvl2pPr marL="0" indent="0">
              <a:buNone/>
              <a:defRPr sz="2000">
                <a:latin typeface="+mn-lt"/>
              </a:defRPr>
            </a:lvl2pPr>
            <a:lvl3pPr marL="0" indent="0">
              <a:buNone/>
              <a:defRPr sz="2000">
                <a:latin typeface="+mn-lt"/>
              </a:defRPr>
            </a:lvl3pPr>
            <a:lvl4pPr marL="0" indent="0">
              <a:buNone/>
              <a:defRPr sz="2000">
                <a:latin typeface="+mn-lt"/>
              </a:defRPr>
            </a:lvl4pPr>
            <a:lvl5pPr marL="0" indent="0">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000">
                <a:latin typeface="+mn-lt"/>
              </a:defRPr>
            </a:lvl1pPr>
            <a:lvl2pPr marL="0" indent="0" algn="r">
              <a:buNone/>
              <a:defRPr sz="2000">
                <a:latin typeface="+mn-lt"/>
              </a:defRPr>
            </a:lvl2pPr>
            <a:lvl3pPr marL="0" indent="0" algn="r">
              <a:buNone/>
              <a:defRPr sz="2000">
                <a:latin typeface="+mn-lt"/>
              </a:defRPr>
            </a:lvl3pPr>
            <a:lvl4pPr marL="0" indent="0" algn="r">
              <a:buNone/>
              <a:defRPr sz="2000">
                <a:latin typeface="+mn-lt"/>
              </a:defRPr>
            </a:lvl4pPr>
            <a:lvl5pPr marL="0" indent="0" algn="r">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10/05/2023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10/05/2023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Click to edit Master title style</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65FFC8DD-7E87-3E47-9F40-9222235C5D65}" type="datetimeFigureOut">
              <a:rPr lang="en-DK" smtClean="0"/>
              <a:pPr/>
              <a:t>10/05/2023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754" r:id="rId7"/>
    <p:sldLayoutId id="2147483809" r:id="rId8"/>
    <p:sldLayoutId id="2147483811" r:id="rId9"/>
    <p:sldLayoutId id="2147483751" r:id="rId10"/>
    <p:sldLayoutId id="2147483750" r:id="rId11"/>
    <p:sldLayoutId id="2147483812" r:id="rId12"/>
    <p:sldLayoutId id="2147483810" r:id="rId13"/>
    <p:sldLayoutId id="2147483807" r:id="rId14"/>
    <p:sldLayoutId id="2147483761" r:id="rId15"/>
    <p:sldLayoutId id="2147483808" r:id="rId16"/>
    <p:sldLayoutId id="2147483755" r:id="rId17"/>
    <p:sldLayoutId id="2147483756" r:id="rId18"/>
    <p:sldLayoutId id="2147483760" r:id="rId19"/>
    <p:sldLayoutId id="2147483684" r:id="rId20"/>
    <p:sldLayoutId id="2147483747" r:id="rId21"/>
    <p:sldLayoutId id="2147483757" r:id="rId22"/>
    <p:sldLayoutId id="2147483758" r:id="rId23"/>
    <p:sldLayoutId id="2147483759" r:id="rId24"/>
    <p:sldLayoutId id="2147483717"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670" r:id="rId35"/>
    <p:sldLayoutId id="2147483817" r:id="rId36"/>
    <p:sldLayoutId id="2147483818" r:id="rId37"/>
    <p:sldLayoutId id="2147483819" r:id="rId38"/>
    <p:sldLayoutId id="2147483820" r:id="rId39"/>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2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0.xml"/><Relationship Id="rId7" Type="http://schemas.openxmlformats.org/officeDocument/2006/relationships/image" Target="../media/image28.svg"/><Relationship Id="rId2" Type="http://schemas.openxmlformats.org/officeDocument/2006/relationships/slideLayout" Target="../slideLayouts/slideLayout25.xml"/><Relationship Id="rId1" Type="http://schemas.openxmlformats.org/officeDocument/2006/relationships/tags" Target="../tags/tag3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image" Target="../media/image35.jpeg"/><Relationship Id="rId13" Type="http://schemas.microsoft.com/office/2007/relationships/hdphoto" Target="../media/hdphoto2.wdp"/><Relationship Id="rId3" Type="http://schemas.openxmlformats.org/officeDocument/2006/relationships/notesSlide" Target="../notesSlides/notesSlide11.xml"/><Relationship Id="rId7" Type="http://schemas.openxmlformats.org/officeDocument/2006/relationships/image" Target="../media/image34.jpeg"/><Relationship Id="rId12" Type="http://schemas.openxmlformats.org/officeDocument/2006/relationships/image" Target="../media/image38.png"/><Relationship Id="rId2" Type="http://schemas.openxmlformats.org/officeDocument/2006/relationships/slideLayout" Target="../slideLayouts/slideLayout19.xml"/><Relationship Id="rId1" Type="http://schemas.openxmlformats.org/officeDocument/2006/relationships/tags" Target="../tags/tag34.xml"/><Relationship Id="rId6" Type="http://schemas.openxmlformats.org/officeDocument/2006/relationships/image" Target="../media/image33.jpg"/><Relationship Id="rId11" Type="http://schemas.microsoft.com/office/2007/relationships/hdphoto" Target="../media/hdphoto1.wdp"/><Relationship Id="rId5" Type="http://schemas.openxmlformats.org/officeDocument/2006/relationships/image" Target="../media/image32.jpg"/><Relationship Id="rId15" Type="http://schemas.microsoft.com/office/2007/relationships/hdphoto" Target="../media/hdphoto3.wdp"/><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tags" Target="../tags/tag35.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9.xml"/><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0.xml"/><Relationship Id="rId1" Type="http://schemas.openxmlformats.org/officeDocument/2006/relationships/tags" Target="../tags/tag2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30.xml"/><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29.xml"/><Relationship Id="rId1" Type="http://schemas.openxmlformats.org/officeDocument/2006/relationships/tags" Target="../tags/tag3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29.xml"/><Relationship Id="rId1" Type="http://schemas.openxmlformats.org/officeDocument/2006/relationships/tags" Target="../tags/tag32.xml"/><Relationship Id="rId6" Type="http://schemas.openxmlformats.org/officeDocument/2006/relationships/image" Target="../media/image22.png"/><Relationship Id="rId5" Type="http://schemas.openxmlformats.org/officeDocument/2006/relationships/image" Target="../media/image20.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p:txBody>
          <a:bodyPr/>
          <a:lstStyle/>
          <a:p>
            <a:r>
              <a:rPr lang="en-DK" dirty="0"/>
              <a:t>Frequently used slides</a:t>
            </a:r>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p:txBody>
          <a:bodyPr/>
          <a:lstStyle/>
          <a:p>
            <a:endParaRPr lang="en-GB"/>
          </a:p>
        </p:txBody>
      </p:sp>
      <p:sp>
        <p:nvSpPr>
          <p:cNvPr id="6" name="Text Placeholder 5">
            <a:extLst>
              <a:ext uri="{FF2B5EF4-FFF2-40B4-BE49-F238E27FC236}">
                <a16:creationId xmlns:a16="http://schemas.microsoft.com/office/drawing/2014/main" id="{23042759-EA17-675A-B44B-FC1C170D60D9}"/>
              </a:ext>
            </a:extLst>
          </p:cNvPr>
          <p:cNvSpPr>
            <a:spLocks noGrp="1"/>
          </p:cNvSpPr>
          <p:nvPr>
            <p:ph type="body" sz="quarter" idx="13"/>
          </p:nvPr>
        </p:nvSpPr>
        <p:spPr/>
        <p:txBody>
          <a:bodyPr/>
          <a:lstStyle/>
          <a:p>
            <a:endParaRPr lang="en-DK"/>
          </a:p>
        </p:txBody>
      </p:sp>
    </p:spTree>
    <p:custDataLst>
      <p:tags r:id="rId1"/>
    </p:custDataLst>
    <p:extLst>
      <p:ext uri="{BB962C8B-B14F-4D97-AF65-F5344CB8AC3E}">
        <p14:creationId xmlns:p14="http://schemas.microsoft.com/office/powerpoint/2010/main" val="2116042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11" t="-29128" r="-3572" b="-28360"/>
          <a:stretch/>
        </p:blipFill>
        <p:spPr>
          <a:xfrm>
            <a:off x="7870825" y="-46"/>
            <a:ext cx="8642349" cy="13716045"/>
          </a:xfrm>
        </p:spPr>
      </p:pic>
    </p:spTree>
    <p:extLst>
      <p:ext uri="{BB962C8B-B14F-4D97-AF65-F5344CB8AC3E}">
        <p14:creationId xmlns:p14="http://schemas.microsoft.com/office/powerpoint/2010/main" val="14173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13" name="Graphic 12">
            <a:extLst>
              <a:ext uri="{FF2B5EF4-FFF2-40B4-BE49-F238E27FC236}">
                <a16:creationId xmlns:a16="http://schemas.microsoft.com/office/drawing/2014/main" id="{F4678EF4-E0C8-391D-1658-E1A2E981BB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8214" y="5495862"/>
            <a:ext cx="3425984" cy="2724276"/>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spTree>
    <p:custDataLst>
      <p:tags r:id="rId1"/>
    </p:custDataLst>
    <p:extLst>
      <p:ext uri="{BB962C8B-B14F-4D97-AF65-F5344CB8AC3E}">
        <p14:creationId xmlns:p14="http://schemas.microsoft.com/office/powerpoint/2010/main" val="1829253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1"/>
          </p:nvPr>
        </p:nvSpPr>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12209066"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8684875"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a:xfrm>
            <a:off x="706438" y="12283937"/>
            <a:ext cx="17245012" cy="720725"/>
          </a:xfrm>
        </p:spPr>
        <p:txBody>
          <a:bodyPr/>
          <a:lstStyle/>
          <a:p>
            <a:endParaRPr lang="en-GB" dirty="0"/>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C733B-A903-6FF8-B406-B3B91B26B22C}"/>
              </a:ext>
            </a:extLst>
          </p:cNvPr>
          <p:cNvSpPr>
            <a:spLocks noGrp="1"/>
          </p:cNvSpPr>
          <p:nvPr>
            <p:ph type="title"/>
          </p:nvPr>
        </p:nvSpPr>
        <p:spPr/>
        <p:txBody>
          <a:bodyPr/>
          <a:lstStyle/>
          <a:p>
            <a:endParaRPr lang="en-DK" dirty="0"/>
          </a:p>
        </p:txBody>
      </p:sp>
      <p:sp>
        <p:nvSpPr>
          <p:cNvPr id="7" name="Text Placeholder 6">
            <a:extLst>
              <a:ext uri="{FF2B5EF4-FFF2-40B4-BE49-F238E27FC236}">
                <a16:creationId xmlns:a16="http://schemas.microsoft.com/office/drawing/2014/main" id="{A490B78F-D88D-D45B-712A-24948EEC3E60}"/>
              </a:ext>
            </a:extLst>
          </p:cNvPr>
          <p:cNvSpPr>
            <a:spLocks noGrp="1"/>
          </p:cNvSpPr>
          <p:nvPr>
            <p:ph type="body" sz="quarter" idx="14"/>
          </p:nvPr>
        </p:nvSpPr>
        <p:spPr/>
        <p:txBody>
          <a:bodyPr/>
          <a:lstStyle/>
          <a:p>
            <a:endParaRPr lang="en-DK" dirty="0"/>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5962" r="15962"/>
          <a:stretch>
            <a:fillRect/>
          </a:stretch>
        </p:blipFill>
        <p:spPr/>
      </p:pic>
      <p:sp>
        <p:nvSpPr>
          <p:cNvPr id="8" name="Content Placeholder 7">
            <a:extLst>
              <a:ext uri="{FF2B5EF4-FFF2-40B4-BE49-F238E27FC236}">
                <a16:creationId xmlns:a16="http://schemas.microsoft.com/office/drawing/2014/main" id="{77390B7C-142F-B3B2-AABC-0E61C7A7F4DC}"/>
              </a:ext>
            </a:extLst>
          </p:cNvPr>
          <p:cNvSpPr>
            <a:spLocks noGrp="1"/>
          </p:cNvSpPr>
          <p:nvPr>
            <p:ph sz="quarter" idx="16"/>
          </p:nvPr>
        </p:nvSpPr>
        <p:spPr/>
        <p:txBody>
          <a:bodyPr/>
          <a:lstStyle/>
          <a:p>
            <a:endParaRPr lang="en-DK" dirty="0"/>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706438" y="12278450"/>
            <a:ext cx="17245012" cy="720000"/>
          </a:xfrm>
        </p:spPr>
        <p:txBody>
          <a:bodyPr/>
          <a:lstStyle/>
          <a:p>
            <a:endParaRPr lang="en-GB" dirty="0"/>
          </a:p>
        </p:txBody>
      </p:sp>
    </p:spTree>
    <p:extLst>
      <p:ext uri="{BB962C8B-B14F-4D97-AF65-F5344CB8AC3E}">
        <p14:creationId xmlns:p14="http://schemas.microsoft.com/office/powerpoint/2010/main" val="351678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a:xfrm>
            <a:off x="706437" y="12283937"/>
            <a:ext cx="17245003" cy="720725"/>
          </a:xfrm>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1"/>
          </p:nvPr>
        </p:nvSpPr>
        <p:spPr>
          <a:xfrm>
            <a:off x="2109789" y="3257550"/>
            <a:ext cx="5786242"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CC12ECB-DA59-ED0E-4A9F-84C93A19DCFE}"/>
              </a:ext>
            </a:extLst>
          </p:cNvPr>
          <p:cNvSpPr>
            <a:spLocks noGrp="1"/>
          </p:cNvSpPr>
          <p:nvPr>
            <p:ph type="subTitle" idx="1"/>
          </p:nvPr>
        </p:nvSpPr>
        <p:spPr/>
        <p:txBody>
          <a:bodyP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dirty="0"/>
              <a:t>Basic layout example  </a:t>
            </a:r>
            <a:r>
              <a:rPr lang="en-DK" dirty="0">
                <a:sym typeface="Wingdings" pitchFamily="2" charset="2"/>
              </a:rPr>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b="1" kern="100" dirty="0">
                <a:solidFill>
                  <a:srgbClr val="221F20"/>
                </a:solidFill>
              </a:rPr>
              <a:t>By the numbers | 30</a:t>
            </a:r>
            <a:r>
              <a:rPr lang="en-US" kern="100" dirty="0">
                <a:solidFill>
                  <a:srgbClr val="221F20"/>
                </a:solidFill>
              </a:rPr>
              <a:t> April 2023</a:t>
            </a:r>
            <a:endParaRPr lang="en-GB" dirty="0">
              <a:solidFill>
                <a:srgbClr val="221F20"/>
              </a:solidFill>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a:xfrm>
            <a:off x="706438" y="12283937"/>
            <a:ext cx="17245012" cy="720725"/>
          </a:xfrm>
        </p:spPr>
        <p:txBody>
          <a:bodyPr/>
          <a:lstStyle/>
          <a:p>
            <a:pPr>
              <a:defRPr/>
            </a:pPr>
            <a:endParaRPr lang="en-GB" sz="1600" dirty="0">
              <a:solidFill>
                <a:srgbClr val="000000">
                  <a:lumMod val="50000"/>
                  <a:lumOff val="50000"/>
                </a:srgbClr>
              </a:solidFill>
              <a:latin typeface="Rubik" pitchFamily="2" charset="-79"/>
              <a:ea typeface="+mn-ea"/>
              <a:cs typeface="+mn-cs"/>
            </a:endParaRPr>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F381-0398-44AD-8598-5B3C4ABB4D35}"/>
              </a:ext>
            </a:extLst>
          </p:cNvPr>
          <p:cNvSpPr>
            <a:spLocks noGrp="1"/>
          </p:cNvSpPr>
          <p:nvPr>
            <p:ph type="title" idx="4294967295"/>
          </p:nvPr>
        </p:nvSpPr>
        <p:spPr>
          <a:xfrm>
            <a:off x="706438" y="1074738"/>
            <a:ext cx="21556662" cy="1462087"/>
          </a:xfrm>
        </p:spPr>
        <p:txBody>
          <a:bodyPr>
            <a:normAutofit/>
          </a:bodyPr>
          <a:lstStyle/>
          <a:p>
            <a:r>
              <a:rPr lang="en-US" dirty="0"/>
              <a:t>Data richness levels supported by GBIF</a:t>
            </a:r>
            <a:endParaRPr lang="en-GB" dirty="0"/>
          </a:p>
        </p:txBody>
      </p:sp>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Tree>
    <p:custDataLst>
      <p:tags r:id="rId1"/>
    </p:custDataLst>
    <p:extLst>
      <p:ext uri="{BB962C8B-B14F-4D97-AF65-F5344CB8AC3E}">
        <p14:creationId xmlns:p14="http://schemas.microsoft.com/office/powerpoint/2010/main" val="416950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a:xfrm>
            <a:off x="706438" y="12283937"/>
            <a:ext cx="11463592" cy="720725"/>
          </a:xfrm>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9733" r="-18" b="-29714"/>
          <a:stretch/>
        </p:blipFill>
        <p:spPr>
          <a:xfrm>
            <a:off x="7870825" y="-46"/>
            <a:ext cx="8642349" cy="13716045"/>
          </a:xfrm>
        </p:spPr>
      </p:pic>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CEEDA3DA-E16F-E243-822D-28340AF7320D}" vid="{58AC7D3B-650C-2A4E-8C1D-3DF4DB4D1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16</TotalTime>
  <Words>3646</Words>
  <Application>Microsoft Macintosh PowerPoint</Application>
  <PresentationFormat>Custom</PresentationFormat>
  <Paragraphs>436</Paragraphs>
  <Slides>31</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Bitter SemiBold</vt:lpstr>
      <vt:lpstr>Rubik SemiBold</vt:lpstr>
      <vt:lpstr>Rubik</vt:lpstr>
      <vt:lpstr>Bitter</vt:lpstr>
      <vt:lpstr>Rubik Medium</vt:lpstr>
      <vt:lpstr>Arial</vt:lpstr>
      <vt:lpstr>Times New Roman</vt:lpstr>
      <vt:lpstr>Calibri</vt:lpstr>
      <vt:lpstr>Office Theme</vt:lpstr>
      <vt:lpstr>Frequently used slides</vt:lpstr>
      <vt:lpstr>PowerPoint Presentation</vt:lpstr>
      <vt:lpstr>Basic layout example  </vt:lpstr>
      <vt:lpstr>By the numbers | 30 April 2023</vt:lpstr>
      <vt:lpstr>Data richness levels supported by GBIF</vt:lpstr>
      <vt:lpstr>Bid Programme Timeline</vt:lpstr>
      <vt:lpstr>CURRENT: Parallel Indexing</vt:lpstr>
      <vt:lpstr>FUTURE? Unified Indexing</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Frequently used slides</dc:title>
  <dc:creator>Javier Gamboa Martinez</dc:creator>
  <cp:lastModifiedBy>Javier Gamboa Martinez</cp:lastModifiedBy>
  <cp:revision>2</cp:revision>
  <dcterms:created xsi:type="dcterms:W3CDTF">2023-05-08T13:01:29Z</dcterms:created>
  <dcterms:modified xsi:type="dcterms:W3CDTF">2023-05-10T07:31:13Z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